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800593" y="607516"/>
            <a:ext cx="1061508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15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430863"/>
              </p:ext>
            </p:extLst>
          </p:nvPr>
        </p:nvGraphicFramePr>
        <p:xfrm>
          <a:off x="141514" y="1277379"/>
          <a:ext cx="11691257" cy="1229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8657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775858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786742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497633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/>
                        <a:t>يمرر الخيط باستخدام منظم شد الخيوط ويدخله في فتحة الابرة بطريقة صحيحه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/>
                        <a:t>يستخدم ماكينة الخياطة بطريقة صحية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b="1" dirty="0"/>
                        <a:t>ينضم الخيط في المسار الصحيح للماكينة ويدخله في فتحة الابرة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385723" y="2590800"/>
            <a:ext cx="8193706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حدد مكان وضع بكرات الخيط في الماكينة 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6" name="صورة 25">
            <a:extLst>
              <a:ext uri="{FF2B5EF4-FFF2-40B4-BE49-F238E27FC236}">
                <a16:creationId xmlns:a16="http://schemas.microsoft.com/office/drawing/2014/main" id="{AF033DDE-8A64-74DF-E3CB-A9B7F7BCF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7082" y="3561203"/>
            <a:ext cx="3738253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62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SUAAD KHALFAN AMER SAEED AL AMERI</cp:lastModifiedBy>
  <cp:revision>18</cp:revision>
  <dcterms:created xsi:type="dcterms:W3CDTF">2024-07-04T06:51:15Z</dcterms:created>
  <dcterms:modified xsi:type="dcterms:W3CDTF">2024-07-20T13:19:46Z</dcterms:modified>
</cp:coreProperties>
</file>