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15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430863"/>
              </p:ext>
            </p:extLst>
          </p:nvPr>
        </p:nvGraphicFramePr>
        <p:xfrm>
          <a:off x="141514" y="1277379"/>
          <a:ext cx="11691257" cy="1229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6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75858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78674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يمرر الخيط باستخدام منظم شد الخيوط ويدخله في فتحة الابرة بطريقة صحيحه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ينضم الخيط في المسار الصحيح للماكينة ويدخله في فتحة الابرة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590800"/>
            <a:ext cx="819370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وضع بكرات الخيط في الماكينة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id="{AF033DDE-8A64-74DF-E3CB-A9B7F7BCF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082" y="3561203"/>
            <a:ext cx="3738253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62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18</cp:revision>
  <dcterms:created xsi:type="dcterms:W3CDTF">2024-07-04T06:51:15Z</dcterms:created>
  <dcterms:modified xsi:type="dcterms:W3CDTF">2024-07-20T13:19:46Z</dcterms:modified>
</cp:coreProperties>
</file>